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77" r:id="rId3"/>
    <p:sldId id="286" r:id="rId4"/>
    <p:sldId id="276" r:id="rId5"/>
    <p:sldId id="281" r:id="rId6"/>
    <p:sldId id="280" r:id="rId7"/>
    <p:sldId id="279" r:id="rId8"/>
    <p:sldId id="282" r:id="rId9"/>
    <p:sldId id="256" r:id="rId10"/>
    <p:sldId id="265" r:id="rId11"/>
    <p:sldId id="266" r:id="rId12"/>
    <p:sldId id="257" r:id="rId13"/>
    <p:sldId id="258" r:id="rId14"/>
    <p:sldId id="259" r:id="rId15"/>
    <p:sldId id="262" r:id="rId16"/>
    <p:sldId id="261" r:id="rId17"/>
    <p:sldId id="260" r:id="rId18"/>
    <p:sldId id="263" r:id="rId20"/>
    <p:sldId id="264" r:id="rId21"/>
    <p:sldId id="267" r:id="rId22"/>
    <p:sldId id="278" r:id="rId23"/>
    <p:sldId id="28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3840" y="233743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9184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安装依赖，走你</a:t>
            </a:r>
            <a:endParaRPr lang="zh-CN" altLang="en-US">
              <a:solidFill>
                <a:schemeClr val="bg1">
                  <a:lumMod val="65000"/>
                </a:schemeClr>
              </a:solidFill>
            </a:endParaRPr>
          </a:p>
          <a:p>
            <a:pPr algn="l"/>
            <a:r>
              <a:rPr lang="zh-CN" altLang="en-US"/>
              <a:t>$ cd my-project</a:t>
            </a:r>
            <a:endParaRPr lang="zh-CN" altLang="en-US"/>
          </a:p>
          <a:p>
            <a:pPr algn="l"/>
            <a:endParaRPr lang="zh-CN" altLang="en-US"/>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632075" y="2324100"/>
            <a:ext cx="6666865" cy="41903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4359</Words>
  <Application>WPS 演示</Application>
  <PresentationFormat>宽屏</PresentationFormat>
  <Paragraphs>321</Paragraphs>
  <Slides>21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宋体</vt:lpstr>
      <vt:lpstr>Wingdings</vt:lpstr>
      <vt:lpstr>微软雅黑</vt:lpstr>
      <vt:lpstr>Arial Unicode MS</vt:lpstr>
      <vt:lpstr>Calibri Light</vt:lpstr>
      <vt:lpstr>Calibri</vt:lpstr>
      <vt:lpstr>华文宋体</vt:lpstr>
      <vt:lpstr>华文细黑</vt:lpstr>
      <vt:lpstr>华文行楷</vt:lpstr>
      <vt:lpstr>张海山锐谐体2.0-授权联系：Samtype@QQ.com</vt:lpstr>
      <vt:lpstr>方正兰亭超细黑简体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vt:lpstr>
      <vt:lpstr>less 安装与使用</vt:lpstr>
      <vt:lpstr>less的注释</vt:lpstr>
      <vt:lpstr>less变量</vt:lpstr>
      <vt:lpstr>less 混合</vt:lpstr>
      <vt:lpstr>less 嵌套规则</vt:lpstr>
      <vt:lpstr>less 运算</vt:lpstr>
      <vt:lpstr>less 匹配模式</vt:lpstr>
      <vt:lpstr>less @arguments变量</vt:lpstr>
      <vt:lpstr>less 避免编译</vt:lpstr>
      <vt:lpstr>less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guozhong.lan</cp:lastModifiedBy>
  <cp:revision>26</cp:revision>
  <dcterms:created xsi:type="dcterms:W3CDTF">2015-05-05T08:02:00Z</dcterms:created>
  <dcterms:modified xsi:type="dcterms:W3CDTF">2017-06-26T10:11:30Z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